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CA34-BA92-C741-836B-11A9AC585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3FB7-B2F6-144F-AF18-70B1B5DF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9D7C-48B2-9741-AE5C-BEA19AE0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E490-FA0D-7F43-80C8-41F786D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FE9C-A43D-3949-A3B5-84401347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104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69BD-594F-9640-AD86-50C1A394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B1D8A-9664-2445-AEC6-09CD07F7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EFA55-2678-A040-8277-150BFB60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E6024-EFEE-9C4C-B110-D1FB911A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190E-9452-E249-B9C3-6BDB6DE1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1776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1A396-3560-F64F-A412-2383076BA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EEA48-EE7C-A648-8147-84B70D081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A0427-C4A8-8946-8A3A-5BFC5549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1442-5CD8-7D44-9ACE-C126F7BC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40A8B-B19E-E445-BBCC-9409F743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405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FB16-F069-F844-8196-73825EB1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32A0-4C10-A141-A53F-6746110B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E1284-52F3-6E4A-9041-63B49586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43BA-13FC-FE49-86EA-87637B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164F-A705-3346-AB7D-2C1CFD0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0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A92B-BC57-B343-89F3-C5A6CBB8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A45F-30C0-6948-B3E8-824E3F29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9E09-1BF4-DD4C-916D-610D55AA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6603F-8A19-374E-8045-54DD3F4F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25EF0-330B-474E-B981-34C7C020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229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0238-7F3E-B444-9836-1CC21DF2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50CE-6710-344B-943E-1330D119B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78F4-BB24-6440-8990-421232616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4C407-E2DC-0448-9189-BA22FE29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2EDD5-02FD-8047-8AB3-9922E839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2982-AECF-A24B-9E86-6C577D37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7709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4BD-C8D9-3740-82BE-421E502E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D1B3-F9A1-D442-84C7-D28479A9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06C01-52FE-C646-9048-768778B16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CE6A5-4246-3E42-B33C-8B07EFF5A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0027B-B480-C243-94B9-456DEF8AE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AEC8B-5340-5640-AB37-D61E9EE6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FABE-0FC5-7B4A-A73D-9EFF3D45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18C24-265A-2E4A-8F40-DF373F8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61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889-2808-1F4F-B416-F9DE6277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63B49-8C9C-3942-A817-5B14FC05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0210-9B12-AF41-9412-31F7CDC6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9D967-E88B-154D-9C25-1B76488A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5912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9CD93-566D-8C4E-B7BA-71CE02AE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C2D15-05C5-074B-A05A-699C35A7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F95DF-1066-644A-8684-D91D8B46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6243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0BFB-8B87-9A4F-8454-665EE55F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1425-059C-E945-9814-A80D3DC15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67D14-B1A5-324A-A0FF-236610E49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1D551-132F-BF49-A824-471FFB61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05AA-AF31-8C44-A61D-DAC8DB20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BB682-16E4-2141-B0A3-09D78A00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2144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7212-3035-D347-9516-A4740359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C5E56-0D27-BF45-8D62-FFAB6782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5C137-E029-9142-8B3B-D837B63D3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1DA0E-713F-FB40-A26A-3AA9BE93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36FE0-6326-A947-B951-3CBD9B53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22CB7-62F6-F94E-9C78-E557F027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4494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895C3-E50F-B046-A4FD-C7A81C00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7DD99-7EAC-2240-8E35-1FFF54F5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C33E-DA77-D24A-A6F1-2707872E6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AFAD-B473-0347-A3C0-5A6A7E82BA37}" type="datetimeFigureOut">
              <a:rPr lang="en-PL" smtClean="0"/>
              <a:t>19/04/2020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17FC-9E24-594D-A891-8B6647C7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B2998-E84B-5740-86BC-320D0812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511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7C59-ACDA-4B47-AEF7-418929109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L"/>
              <a:t>Smart Table Football</a:t>
            </a:r>
            <a:endParaRPr lang="en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4CE0E-572D-344A-BF25-1BB75368F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Bachelor/Engineering</a:t>
            </a:r>
            <a:r>
              <a:rPr lang="en-PL" dirty="0"/>
              <a:t> 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F1BE2-4DBD-1B4C-95AB-905BF41655C2}"/>
              </a:ext>
            </a:extLst>
          </p:cNvPr>
          <p:cNvSpPr txBox="1"/>
          <p:nvPr/>
        </p:nvSpPr>
        <p:spPr>
          <a:xfrm>
            <a:off x="9589324" y="6080167"/>
            <a:ext cx="15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Jakub Jóźwiak</a:t>
            </a:r>
          </a:p>
        </p:txBody>
      </p:sp>
    </p:spTree>
    <p:extLst>
      <p:ext uri="{BB962C8B-B14F-4D97-AF65-F5344CB8AC3E}">
        <p14:creationId xmlns:p14="http://schemas.microsoft.com/office/powerpoint/2010/main" val="369692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0691-B147-584A-A47B-51306F6A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Full Table</a:t>
            </a:r>
            <a:endParaRPr lang="en-PL" dirty="0"/>
          </a:p>
        </p:txBody>
      </p:sp>
      <p:pic>
        <p:nvPicPr>
          <p:cNvPr id="49" name="Picture 48" descr="A close up of a computer&#10;&#10;Description automatically generated">
            <a:extLst>
              <a:ext uri="{FF2B5EF4-FFF2-40B4-BE49-F238E27FC236}">
                <a16:creationId xmlns:a16="http://schemas.microsoft.com/office/drawing/2014/main" id="{8E0C3683-4EEB-6E44-ABF5-9F832B11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69" y="1686224"/>
            <a:ext cx="8545158" cy="48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6BB-762D-B74E-A315-90F34D8C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Native Application</a:t>
            </a:r>
          </a:p>
        </p:txBody>
      </p:sp>
      <p:sp>
        <p:nvSpPr>
          <p:cNvPr id="38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2E8DD49C-8122-AF4A-8C3D-2CC1831F3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7" r="8117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235CC3-EC17-9E44-8B43-BE43994F0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86683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4775-D4A0-5540-BB41-D5A15E72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F59A-15EC-704F-A33D-A9CA6667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Integration tests</a:t>
            </a:r>
          </a:p>
          <a:p>
            <a:r>
              <a:rPr lang="en-PL" dirty="0"/>
              <a:t>E2E test</a:t>
            </a:r>
          </a:p>
          <a:p>
            <a:r>
              <a:rPr lang="en-PL" dirty="0"/>
              <a:t>Unit Tests</a:t>
            </a:r>
          </a:p>
          <a:p>
            <a:r>
              <a:rPr lang="en-PL" dirty="0"/>
              <a:t>Circle CI</a:t>
            </a:r>
          </a:p>
          <a:p>
            <a:r>
              <a:rPr lang="en-PL" dirty="0"/>
              <a:t>BrowserStack (manual)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F117C-8718-9640-BC81-E6EE839E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70" y="1914862"/>
            <a:ext cx="7087840" cy="38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BBC6-C569-DB40-919E-50282DA5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CFF3-E6EF-9043-9871-9F1AD4C7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Stripe - payments</a:t>
            </a:r>
          </a:p>
          <a:p>
            <a:r>
              <a:rPr lang="en-PL" dirty="0"/>
              <a:t>Google Drive – data storage</a:t>
            </a:r>
          </a:p>
          <a:p>
            <a:r>
              <a:rPr lang="en-PL" dirty="0"/>
              <a:t>Slack – communicator</a:t>
            </a:r>
          </a:p>
          <a:p>
            <a:r>
              <a:rPr lang="en-PL" dirty="0"/>
              <a:t>Facebook/Google - social</a:t>
            </a:r>
          </a:p>
          <a:p>
            <a:r>
              <a:rPr lang="en-PL" dirty="0"/>
              <a:t>YouTube – 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A8F5D-CBE7-F54E-949E-C86C3893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818" y="1425121"/>
            <a:ext cx="5644982" cy="37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5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F3EB-95A9-764E-ACCB-368CCF44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1CA4-E51E-0A47-9A72-43044D5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Create as prototype</a:t>
            </a:r>
          </a:p>
          <a:p>
            <a:r>
              <a:rPr lang="en-PL" dirty="0"/>
              <a:t>Scalability into bussines</a:t>
            </a:r>
          </a:p>
          <a:p>
            <a:r>
              <a:rPr lang="en-PL" dirty="0"/>
              <a:t>Great for testing and learning</a:t>
            </a:r>
          </a:p>
          <a:p>
            <a:endParaRPr lang="en-PL" dirty="0"/>
          </a:p>
          <a:p>
            <a:endParaRPr lang="en-PL" dirty="0"/>
          </a:p>
          <a:p>
            <a:pPr marL="0" indent="0">
              <a:buNone/>
            </a:pPr>
            <a:r>
              <a:rPr lang="en-PL" dirty="0"/>
              <a:t>Does anyone never thought about their own soccer table?</a:t>
            </a:r>
          </a:p>
        </p:txBody>
      </p:sp>
    </p:spTree>
    <p:extLst>
      <p:ext uri="{BB962C8B-B14F-4D97-AF65-F5344CB8AC3E}">
        <p14:creationId xmlns:p14="http://schemas.microsoft.com/office/powerpoint/2010/main" val="49345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0397-C62C-484D-B64E-C76BD379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Full Web Service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F23C040-3EAE-6A41-96F5-B89745AC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2473" y="1914690"/>
            <a:ext cx="696214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6E385-7B80-9449-BA6D-741A16DEF054}"/>
              </a:ext>
            </a:extLst>
          </p:cNvPr>
          <p:cNvSpPr txBox="1"/>
          <p:nvPr/>
        </p:nvSpPr>
        <p:spPr>
          <a:xfrm>
            <a:off x="838200" y="3057897"/>
            <a:ext cx="2392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</a:t>
            </a:r>
            <a:r>
              <a:rPr lang="en-PL" dirty="0"/>
              <a:t>ail services</a:t>
            </a:r>
          </a:p>
          <a:p>
            <a:pPr marL="285750" indent="-285750">
              <a:buFontTx/>
              <a:buChar char="-"/>
            </a:pPr>
            <a:r>
              <a:rPr lang="en-PL" dirty="0"/>
              <a:t>Password remainder</a:t>
            </a:r>
          </a:p>
          <a:p>
            <a:pPr marL="285750" indent="-285750">
              <a:buFontTx/>
              <a:buChar char="-"/>
            </a:pPr>
            <a:r>
              <a:rPr lang="en-PL" dirty="0"/>
              <a:t>Emails notifications</a:t>
            </a:r>
          </a:p>
          <a:p>
            <a:pPr marL="285750" indent="-285750">
              <a:buFontTx/>
              <a:buChar char="-"/>
            </a:pPr>
            <a:r>
              <a:rPr lang="en-PL" dirty="0"/>
              <a:t>Account manager</a:t>
            </a:r>
          </a:p>
        </p:txBody>
      </p:sp>
    </p:spTree>
    <p:extLst>
      <p:ext uri="{BB962C8B-B14F-4D97-AF65-F5344CB8AC3E}">
        <p14:creationId xmlns:p14="http://schemas.microsoft.com/office/powerpoint/2010/main" val="42809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6874-8BCD-7746-8514-48EE178D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Dashboard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6E5A9-9354-6547-B87D-E21148EA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1870" y="1687719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9554B7-2346-264F-9852-BEC155146EB2}"/>
              </a:ext>
            </a:extLst>
          </p:cNvPr>
          <p:cNvSpPr txBox="1"/>
          <p:nvPr/>
        </p:nvSpPr>
        <p:spPr>
          <a:xfrm>
            <a:off x="498764" y="3105834"/>
            <a:ext cx="293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   Statistic</a:t>
            </a:r>
          </a:p>
          <a:p>
            <a:pPr marL="285750" indent="-285750">
              <a:buFontTx/>
              <a:buChar char="-"/>
            </a:pPr>
            <a:r>
              <a:rPr lang="en-PL" dirty="0"/>
              <a:t>Most revelant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326182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9516-C37D-7844-94F6-E9D557C9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List View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29FDC6-7D17-CF44-B41B-CEF194F14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649" y="1789999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B5C7D-4861-1542-9957-71A5DAD7ECA7}"/>
              </a:ext>
            </a:extLst>
          </p:cNvPr>
          <p:cNvSpPr txBox="1"/>
          <p:nvPr/>
        </p:nvSpPr>
        <p:spPr>
          <a:xfrm>
            <a:off x="624211" y="3429000"/>
            <a:ext cx="335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Invitations to match</a:t>
            </a:r>
          </a:p>
          <a:p>
            <a:r>
              <a:rPr lang="en-PL" dirty="0"/>
              <a:t>- Ability to join into current match</a:t>
            </a:r>
          </a:p>
          <a:p>
            <a:r>
              <a:rPr lang="en-PL" dirty="0"/>
              <a:t>- Creating Tournaments</a:t>
            </a:r>
          </a:p>
        </p:txBody>
      </p:sp>
    </p:spTree>
    <p:extLst>
      <p:ext uri="{BB962C8B-B14F-4D97-AF65-F5344CB8AC3E}">
        <p14:creationId xmlns:p14="http://schemas.microsoft.com/office/powerpoint/2010/main" val="419506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AC30-1CF5-EC43-B98E-C2F11CFD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Game!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461DB27-3C98-DA45-8915-E96DAF43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673" y="1938441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96B36-7BD5-F048-984E-BF906EC18685}"/>
              </a:ext>
            </a:extLst>
          </p:cNvPr>
          <p:cNvSpPr txBox="1"/>
          <p:nvPr/>
        </p:nvSpPr>
        <p:spPr>
          <a:xfrm>
            <a:off x="838200" y="3129148"/>
            <a:ext cx="282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Screen game with real-time:</a:t>
            </a:r>
          </a:p>
          <a:p>
            <a:r>
              <a:rPr lang="en-PL" dirty="0"/>
              <a:t>- Score</a:t>
            </a:r>
          </a:p>
          <a:p>
            <a:r>
              <a:rPr lang="en-GB" dirty="0"/>
              <a:t>- T</a:t>
            </a:r>
            <a:r>
              <a:rPr lang="en-PL" dirty="0"/>
              <a:t>immer</a:t>
            </a:r>
          </a:p>
          <a:p>
            <a:r>
              <a:rPr lang="en-PL" dirty="0"/>
              <a:t>- Goals list with replay video</a:t>
            </a:r>
          </a:p>
        </p:txBody>
      </p:sp>
    </p:spTree>
    <p:extLst>
      <p:ext uri="{BB962C8B-B14F-4D97-AF65-F5344CB8AC3E}">
        <p14:creationId xmlns:p14="http://schemas.microsoft.com/office/powerpoint/2010/main" val="42884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2C4-2A6D-A64F-8E3D-0ED66FE5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Administration Panel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C194C-1D86-B948-99F4-D505A98CC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720" y="1831563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A664A-1EC9-A641-8B23-21C8240DD996}"/>
              </a:ext>
            </a:extLst>
          </p:cNvPr>
          <p:cNvSpPr txBox="1"/>
          <p:nvPr/>
        </p:nvSpPr>
        <p:spPr>
          <a:xfrm>
            <a:off x="709882" y="2889271"/>
            <a:ext cx="3250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Panel for admins of the system with the real time ability to perfom action and track statistics</a:t>
            </a:r>
          </a:p>
        </p:txBody>
      </p:sp>
    </p:spTree>
    <p:extLst>
      <p:ext uri="{BB962C8B-B14F-4D97-AF65-F5344CB8AC3E}">
        <p14:creationId xmlns:p14="http://schemas.microsoft.com/office/powerpoint/2010/main" val="428090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itting on top of a desk&#10;&#10;Description automatically generated">
            <a:extLst>
              <a:ext uri="{FF2B5EF4-FFF2-40B4-BE49-F238E27FC236}">
                <a16:creationId xmlns:a16="http://schemas.microsoft.com/office/drawing/2014/main" id="{9D403A47-DBC9-EA41-B20C-307C69027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5022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3782E-347E-DF4A-8627-DDFEE98C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08" y="2581333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as a main hardware</a:t>
            </a:r>
          </a:p>
        </p:txBody>
      </p:sp>
      <p:sp>
        <p:nvSpPr>
          <p:cNvPr id="44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14956-7398-3540-906D-D843158C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r="9974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08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9657E-5E94-174E-AE1F-18C171C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44" y="276501"/>
            <a:ext cx="3444240" cy="1574874"/>
          </a:xfrm>
        </p:spPr>
        <p:txBody>
          <a:bodyPr anchor="b">
            <a:normAutofit/>
          </a:bodyPr>
          <a:lstStyle/>
          <a:p>
            <a:r>
              <a:rPr lang="en-PL" sz="3400" dirty="0"/>
              <a:t>3D printed parts</a:t>
            </a: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8" descr="A flat screen tv sitting in a room&#10;&#10;Description automatically generated">
            <a:extLst>
              <a:ext uri="{FF2B5EF4-FFF2-40B4-BE49-F238E27FC236}">
                <a16:creationId xmlns:a16="http://schemas.microsoft.com/office/drawing/2014/main" id="{A3932313-95E0-DE41-897A-765CC71C8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4" r="1" b="9310"/>
          <a:stretch/>
        </p:blipFill>
        <p:spPr>
          <a:xfrm rot="5400000">
            <a:off x="3461421" y="1536553"/>
            <a:ext cx="5577118" cy="3566160"/>
          </a:xfrm>
          <a:prstGeom prst="rect">
            <a:avLst/>
          </a:prstGeom>
        </p:spPr>
      </p:pic>
      <p:pic>
        <p:nvPicPr>
          <p:cNvPr id="11" name="Picture 10" descr="A picture containing indoor, monitor, sitting, computer&#10;&#10;Description automatically generated">
            <a:extLst>
              <a:ext uri="{FF2B5EF4-FFF2-40B4-BE49-F238E27FC236}">
                <a16:creationId xmlns:a16="http://schemas.microsoft.com/office/drawing/2014/main" id="{7E20920C-75EB-B747-9B8D-150F3B68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" r="1" b="14402"/>
          <a:stretch/>
        </p:blipFill>
        <p:spPr>
          <a:xfrm rot="5400000">
            <a:off x="7315565" y="1536553"/>
            <a:ext cx="5577118" cy="35661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0823-B6C6-8043-BE53-7072C43BF8E1}"/>
              </a:ext>
            </a:extLst>
          </p:cNvPr>
          <p:cNvSpPr txBox="1"/>
          <p:nvPr/>
        </p:nvSpPr>
        <p:spPr>
          <a:xfrm>
            <a:off x="333487" y="3463962"/>
            <a:ext cx="364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- Design from basic patterns</a:t>
            </a:r>
          </a:p>
          <a:p>
            <a:r>
              <a:rPr lang="en-PL" dirty="0"/>
              <a:t>- With printing precision to 0.2 mm</a:t>
            </a:r>
          </a:p>
        </p:txBody>
      </p:sp>
    </p:spTree>
    <p:extLst>
      <p:ext uri="{BB962C8B-B14F-4D97-AF65-F5344CB8AC3E}">
        <p14:creationId xmlns:p14="http://schemas.microsoft.com/office/powerpoint/2010/main" val="353552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EC70-3358-5144-B34D-A6AE1AF3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A ball with precise dimensions and weight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indoor, table, computer, laptop&#10;&#10;Description automatically generated">
            <a:extLst>
              <a:ext uri="{FF2B5EF4-FFF2-40B4-BE49-F238E27FC236}">
                <a16:creationId xmlns:a16="http://schemas.microsoft.com/office/drawing/2014/main" id="{2FE43BE3-EBE7-AA43-B608-43A90E9C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68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474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168</Words>
  <Application>Microsoft Macintosh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Smart Table Football</vt:lpstr>
      <vt:lpstr>Full Web Service</vt:lpstr>
      <vt:lpstr>Dashboard</vt:lpstr>
      <vt:lpstr>List View</vt:lpstr>
      <vt:lpstr>Game!</vt:lpstr>
      <vt:lpstr>Administration Panel</vt:lpstr>
      <vt:lpstr>Raspberry Pi as a main hardware</vt:lpstr>
      <vt:lpstr>3D printed parts</vt:lpstr>
      <vt:lpstr>A ball with precise dimensions and weight</vt:lpstr>
      <vt:lpstr>Full Table</vt:lpstr>
      <vt:lpstr>Native Application</vt:lpstr>
      <vt:lpstr>Test coverage</vt:lpstr>
      <vt:lpstr>Integrations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Table Football</dc:title>
  <dc:creator>Jakub Jóźwiak</dc:creator>
  <cp:lastModifiedBy>Jakub Jóźwiak</cp:lastModifiedBy>
  <cp:revision>2</cp:revision>
  <dcterms:created xsi:type="dcterms:W3CDTF">2020-04-19T21:44:11Z</dcterms:created>
  <dcterms:modified xsi:type="dcterms:W3CDTF">2020-04-19T22:07:46Z</dcterms:modified>
</cp:coreProperties>
</file>